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0.2556053811659193</c:v>
                </c:pt>
                <c:pt idx="1">
                  <c:v>0.74439461883408076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7.1699695646705726</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4.5669529100947237E-2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0.50357732223373386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0.14039359242984428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1.4656891095229296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0.14039359242984517</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5.9692309322453063E-2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7.2519053397650266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3.2071987516114397E-2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0.16022720842738192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1.6727492357503913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0.16022720842738192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0.11814279464170507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7.0880337895761194</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6.548321921469479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0.21184307841641115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8.6345872266762491E-2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0.90143860872349535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8.6345872266762491E-2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0.30971372973279099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4.4835515257942937E-2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6.6934732494035538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0.14935095227430839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0.11161056379995138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1.1651983900265801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0.11161056379995138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0.28430232905710451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5.7894986407263582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0.30452925883729254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9.3440354242125601E-2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0.97550399012037747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9.3440354242124712E-2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0.33516090416543864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1.723855398703833E-2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7.0644746825264271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4.8251980632033842E-2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0.26926760945074335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7.5069796328596006E-2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0.78371798191509079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7.5069796328596006E-2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0.26926760945074335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0.19480247045641885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7.0223390168313253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5.7610537572962528E-2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0.30859453961800654</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8.603385043041456E-2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0.8981811451914794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8.603385043041456E-2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0.20413659747522495</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8.0121618974643685</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0.20109073949811584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9.7260217234514279E-2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1.0153828157200024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9.7260217234514279E-2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0.13371285103533381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4.707984041864842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0.24015748031496059</c:v>
                </c:pt>
                <c:pt idx="1">
                  <c:v>0.25590551181102361</c:v>
                </c:pt>
                <c:pt idx="2">
                  <c:v>0.29133858267716528</c:v>
                </c:pt>
                <c:pt idx="3">
                  <c:v>0.2125984251968504</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6.5936909285874314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0.15157984842300731</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0.10784071709628851</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1.1258417273577255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0.10784071709628851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0.38681351907318362</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2.302461657743482E-2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6.3313455836969457</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0.12340952656473725</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0.15430148071489302</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1.6108854823990164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0.15430148071489302</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8.5635883203666552E-2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5.4351694228180802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0.11240772346944716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0.38514567981528369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0.1073757359808285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1.1209873907368975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0.1073757359808285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0.24162059854417528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6.4761361829329482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0.10573083464663657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9.3402969967750771E-2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0.97511370362033922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9.3402969967750771E-2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0.33502681063269968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0.3656916818400946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5.8450426877672372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0.22310357907792966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0.10476075668133422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1.0936873792864974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0.10476075668133511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0.24349305003776323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8.8807607657219467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6.9625900380528236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4.6975523397574825E-2</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0.5017963980125284</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0.13989708407209811</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1.4605056329828656</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0.13989708407209811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0.50179639801252751</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5.5623582609524824E-2</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5.8515730418917764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3.3551467438407201E-2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0.15919448858830787</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1.6619677877147616</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0.15919448858830876</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2.6313730708131366E-2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5.8675916151198129</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0.31659406050723593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0.10291482107416527</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1.0744160744535449</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0.10291482107416527</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0.3196989704917943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7.4370482059189182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0.35039370078740162</c:v>
                </c:pt>
                <c:pt idx="1">
                  <c:v>0.64173228346456701</c:v>
                </c:pt>
                <c:pt idx="2">
                  <c:v>0</c:v>
                </c:pt>
                <c:pt idx="3">
                  <c:v>7.874015748031496E-3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0.15427763004146655</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0.10830707593488498</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1.1307104472119054</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0.10830707593488675</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0.14410952596877102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7.5321086343886954</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6.591714159029749E-2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0.39337955444958528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0.10967127866809623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1.14495252945113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0.10967127866809356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0.24913635729385675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8.1246286929449187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8.509901873059535</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0.19477093666448297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8.4752906275108231E-2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0.88480827064752177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8.4752906275108231E-2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1.0637451929659036E-2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8.509901873059535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4.3096288785847943</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0.22064041254082811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0.6685867833039052</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0.18639699647869001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1.9459580957949996</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0.18639699647869001</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0.66858678330390386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0.1636983183002938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4.0280834708057762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0.58507690061824125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0.20026955278934633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2.0907856078905622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0.20026955278934722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0.20174135739375831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4.5911742863638114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6.6909519020741799</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0.64999549738871121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0.19954782019101369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2.0832508223561543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0.19954782019101369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0.69350285192806815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5.1235244451785977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0.15401692425418201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0.35749691940976902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9.9667468296448014E-2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1.0405141739557777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9.9667468296447126E-2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9.8543534259491139E-2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8.2583793589697621</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0.94488188976377951</c:v>
                </c:pt>
                <c:pt idx="1">
                  <c:v>2.3622047244094491E-2</c:v>
                </c:pt>
                <c:pt idx="2">
                  <c:v>3.937007874015748E-3</c:v>
                </c:pt>
                <c:pt idx="3">
                  <c:v>0</c:v>
                </c:pt>
                <c:pt idx="4">
                  <c:v>3.937007874015748E-3</c:v>
                </c:pt>
                <c:pt idx="5">
                  <c:v>2.3622047244094491E-2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4.2060321528659959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7.9889932629200189E-3</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0.13163598800276199</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1.374260966598968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0.13163598800276111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0.47216469926252369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1.0301541971163175E-2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2.571007907985646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0.29469932313369007</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0.12843853051433007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1.3408799658150599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0.12843853051433118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0.26869117351600602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2.6481320505551662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0.26276934871878588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0.16457692234715804</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1.7181596295683441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0.16457692234715804</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8.3036948978622682E-2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4.8864964380170859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0.27700920088398684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0.12858256648757216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1.3423836808614915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0.12858256648757216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0.44688179513571402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4.656517042081294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0.11025219927001828</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0.36996013072491252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0.1031421184295862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1.0767890264714932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0.1031421184295862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0.30987765927065603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6.2680073256907871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4.7805916788613674</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0.1694461693655458</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0.17849366480092677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1.8634484387048387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0.17849366480092765</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0.24696282057700625</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4.6963731309860508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0.11522832462022592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0.42342165593909176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0.11804679195281809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1.2323916952678839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0.11804679195281853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0.42342165593909176</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4.3166452502584995E-2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4.864810226736684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7.9792126675207626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0.42399999999999999</c:v>
                </c:pt>
                <c:pt idx="1">
                  <c:v>4.0000000000000001E-3</c:v>
                </c:pt>
                <c:pt idx="2">
                  <c:v>0.46</c:v>
                </c:pt>
                <c:pt idx="3">
                  <c:v>0</c:v>
                </c:pt>
                <c:pt idx="4">
                  <c:v>4.0000000000000001E-3</c:v>
                </c:pt>
                <c:pt idx="5">
                  <c:v>0</c:v>
                </c:pt>
                <c:pt idx="6">
                  <c:v>0</c:v>
                </c:pt>
                <c:pt idx="7">
                  <c:v>0.06</c:v>
                </c:pt>
                <c:pt idx="8">
                  <c:v>4.8000000000000001E-2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0.13648001767847973</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8.4609390291669584E-2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0.8833099842205776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8.4609390291669584E-2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0.28646570183932951</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7.8012156292020496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0.23669995003973465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8.1704788582764643E-2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0.85298635606516715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8.1704788582765531E-2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0.10283276059213442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8.1572097058394757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6.7942303372026407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0.18818012073239654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8.935081162382108E-2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0.93280974763511537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8.935081162382108E-2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0.28030750805469662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6.7942303372026407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2.3402660193548979</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0.18071352908548399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0.16095589718605807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1.6803566426080621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0.16095589718605785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0.57733218660379038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0.17973882219344883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2.3402660193548979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5.8674898657874843</c:v>
                </c:pt>
                <c:pt idx="1">
                  <c:v>5.8199380681220756</c:v>
                </c:pt>
                <c:pt idx="2">
                  <c:v>7.0880337895761194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7.8419987341782198</c:v>
                </c:pt>
                <c:pt idx="1">
                  <c:v>7.0825888767009548</c:v>
                </c:pt>
                <c:pt idx="2">
                  <c:v>7.2519053397650266</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6.9636971132119649</c:v>
                </c:pt>
                <c:pt idx="1">
                  <c:v>6.8100062394976284</c:v>
                </c:pt>
                <c:pt idx="2">
                  <c:v>7.0223390168313253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7.0419098622292422</c:v>
                </c:pt>
                <c:pt idx="1">
                  <c:v>7.0644746825264271</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33</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5.8349068035577236</c:v>
                </c:pt>
                <c:pt idx="1">
                  <c:v>5.5302753387496084</c:v>
                </c:pt>
                <c:pt idx="2">
                  <c:v>5.7894986407263582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6.3538542639761442</c:v>
                </c:pt>
                <c:pt idx="1">
                  <c:v>6.6408378054663748</c:v>
                </c:pt>
                <c:pt idx="2">
                  <c:v>6.6934732494035538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4.6421266696929742</c:v>
                </c:pt>
                <c:pt idx="1">
                  <c:v>4.3809269250514049</c:v>
                </c:pt>
                <c:pt idx="2">
                  <c:v>4.707984041864842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6.4418000167562228</c:v>
                </c:pt>
                <c:pt idx="1">
                  <c:v>6.4761361829329482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5.0927061603330426</c:v>
                </c:pt>
                <c:pt idx="1">
                  <c:v>5.2850975055281024</c:v>
                </c:pt>
                <c:pt idx="2">
                  <c:v>5.4351694228180802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6.3393108268911353</c:v>
                </c:pt>
                <c:pt idx="1">
                  <c:v>5.7335902909033951</c:v>
                </c:pt>
                <c:pt idx="2">
                  <c:v>6.3313455836969457</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8.7252668244112019</c:v>
                </c:pt>
                <c:pt idx="1">
                  <c:v>8.509901873059535</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7.1351169219080823</c:v>
                </c:pt>
                <c:pt idx="1">
                  <c:v>7.3283008103851337</c:v>
                </c:pt>
                <c:pt idx="2">
                  <c:v>8.2583793589697621</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3.9093049192984251</c:v>
                </c:pt>
                <c:pt idx="1">
                  <c:v>3.824581949628076</c:v>
                </c:pt>
                <c:pt idx="2">
                  <c:v>4.656517042081294</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4.6214660057284647</c:v>
                </c:pt>
                <c:pt idx="1">
                  <c:v>4.6965805398470239</c:v>
                </c:pt>
                <c:pt idx="2">
                  <c:v>4.8864964380170859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20</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2.091166683729317</c:v>
                </c:pt>
                <c:pt idx="1">
                  <c:v>2.690393575191063</c:v>
                </c:pt>
                <c:pt idx="2">
                  <c:v>2.6481320505551662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6.1672388850395308</c:v>
                </c:pt>
                <c:pt idx="1">
                  <c:v>5.9323894650183888</c:v>
                </c:pt>
                <c:pt idx="2">
                  <c:v>6.2680073256907871</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4.267947212584188</c:v>
                </c:pt>
                <c:pt idx="1">
                  <c:v>4.5307613812145711</c:v>
                </c:pt>
                <c:pt idx="2">
                  <c:v>4.864810226736684</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7.8626391836816367</c:v>
                </c:pt>
                <c:pt idx="1">
                  <c:v>8.2160830181439479</c:v>
                </c:pt>
                <c:pt idx="2">
                  <c:v>8.1572097058394757</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7.9330428918503824</c:v>
                </c:pt>
                <c:pt idx="1">
                  <c:v>7.9075650351062343</c:v>
                </c:pt>
                <c:pt idx="2">
                  <c:v>7.8012156292020496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6.565762155856822</c:v>
                </c:pt>
                <c:pt idx="1">
                  <c:v>6.6258434523966816</c:v>
                </c:pt>
                <c:pt idx="2">
                  <c:v>6.7942303372026407</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2.4509807814428521</c:v>
                </c:pt>
                <c:pt idx="1">
                  <c:v>2.9901006500341381</c:v>
                </c:pt>
                <c:pt idx="2">
                  <c:v>2.3402660193548979</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4.5911742863638114</c:v>
                </c:pt>
                <c:pt idx="1">
                  <c:v>2.3402660193548979</c:v>
                </c:pt>
                <c:pt idx="2">
                  <c:v>5.4351694228180802</c:v>
                </c:pt>
                <c:pt idx="3">
                  <c:v>4.0280834708057762</c:v>
                </c:pt>
                <c:pt idx="4">
                  <c:v>6.4761361829329482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5.2617992310521879</c:v>
                </c:pt>
                <c:pt idx="1">
                  <c:v>2.9708019294213979</c:v>
                </c:pt>
                <c:pt idx="2">
                  <c:v>5.9629192712743926</c:v>
                </c:pt>
                <c:pt idx="3">
                  <c:v>4.4396743147619819</c:v>
                </c:pt>
                <c:pt idx="4">
                  <c:v>6.8817052139948842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8.8807607657219467</c:v>
                </c:pt>
                <c:pt idx="1">
                  <c:v>7.0880337895761194</c:v>
                </c:pt>
                <c:pt idx="2">
                  <c:v>4.8864964380170859</c:v>
                </c:pt>
                <c:pt idx="3">
                  <c:v>6.2680073256907871</c:v>
                </c:pt>
                <c:pt idx="4">
                  <c:v>2.6481320505551662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8.0753630589356398</c:v>
                </c:pt>
                <c:pt idx="1">
                  <c:v>6.3369644484468708</c:v>
                </c:pt>
                <c:pt idx="2">
                  <c:v>4.2576076824257871</c:v>
                </c:pt>
                <c:pt idx="3">
                  <c:v>6.0011188116821934</c:v>
                </c:pt>
                <c:pt idx="4">
                  <c:v>2.4044777889390949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854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RJ8 | Cornwall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56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RJ8 | Cornwall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5658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RJ8 | Cornwall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Cornwall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4193490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3672500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Have you been given a diagnosis for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5883353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010363996"/>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Cornwall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Your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a diagnosis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lang="en-GB" sz="1400" b="0" noProof="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being given a choice on how their care and treatment was delivered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974848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143478702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62730329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168468893"/>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45870414"/>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1420312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984308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37803655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76597143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3937247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0495853"/>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31366371"/>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414379957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632735131"/>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964617497"/>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5396887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974981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4189689880"/>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62579594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15665772"/>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1959494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581963180"/>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544760282"/>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368817911"/>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5040393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259325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0989878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299541037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377371504"/>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66651922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41268255"/>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61735513"/>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56417563"/>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8651246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12356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55033484"/>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79131973"/>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9695970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82334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297966487"/>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91222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28478251"/>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6031093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19342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4767128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170494846"/>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400030129"/>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8779904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849797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907538400"/>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06537554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804734820"/>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2383575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653891759"/>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675922959"/>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898729889"/>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1640611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53219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053485398"/>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963212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5776538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5841127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92354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830001621"/>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70661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028725765"/>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174256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519930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4507424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67231564"/>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01083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450998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01871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67028384"/>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3509503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20776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4186316898"/>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7370281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6083751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574623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265076282"/>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244130156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08404503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26107934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75027243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2496995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4539123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16189762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12051903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943770035"/>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30909233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70990519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32356700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23025197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41070633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99924364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6335833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9323021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8145387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102966522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8203795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355905375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8459640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6475786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3212729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182572556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2681713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5086094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07144696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332192169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40088638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350388332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72615858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54296625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1561157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6681043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8364682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Q19. Have you been given a diagnosis for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52636072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655751032"/>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784660893"/>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0346254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02070675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493176091"/>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547263880"/>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8888</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Cornwall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